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620F3-BD93-4651-9E1C-6279C877B1B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49D01-3FBB-4EFE-B661-EC05E8FF44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these different</a:t>
            </a:r>
            <a:r>
              <a:rPr lang="en-US" baseline="0" dirty="0" smtClean="0"/>
              <a:t> news sources treat the news differently? Why are some “significant“ events  bigger than others yet less people are affected?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49D01-3FBB-4EFE-B661-EC05E8FF443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48330C5A-D7D8-48D5-B11F-812995192EFD}" type="datetimeFigureOut">
              <a:rPr lang="en-GB" smtClean="0"/>
              <a:pPr/>
              <a:t>19/03/2012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8FE8752-2876-4565-B4B2-C948167FB3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History as an Area of Knowledge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xmlns="" val="273549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“A page of history is worth a volume of logic”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Oliver Wendell Holmes, 1841-1935</a:t>
            </a:r>
          </a:p>
          <a:p>
            <a:endParaRPr lang="en-GB" sz="2000" dirty="0"/>
          </a:p>
          <a:p>
            <a:r>
              <a:rPr lang="en-GB" sz="2000" dirty="0" smtClean="0"/>
              <a:t>“The past is never dead. It’s not even past”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William Faulkner, 1897-1962</a:t>
            </a:r>
          </a:p>
          <a:p>
            <a:endParaRPr lang="en-GB" sz="2000" dirty="0"/>
          </a:p>
          <a:p>
            <a:r>
              <a:rPr lang="en-GB" sz="2000" dirty="0" smtClean="0"/>
              <a:t>“Those who don’t study the past are condemned to repeat it”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George Santayana, 1863-1952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Study History?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8097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1) It has created our reality and all the world’s identities.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86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“Who controls the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 smtClean="0"/>
              <a:t>2) It is a defence against lies, propaganda and myth – ‘ignorance is strength’.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="" val="21245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/>
              <a:t>3) It tells us what to expect from human nature.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36862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Why does your past matter?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How good is your memory? How reliable is it?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You take photos, you keep a diary; what do you include, what do you omit?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Would you be more inclined to trust an autobiography or a biography of the same individual written by a historian?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To what extent do you think people learn from their mistakes, and to what extent do you think they keep making the same mistakes?</a:t>
            </a:r>
            <a:endParaRPr lang="en-GB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History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7235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Two answers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History?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691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History is the study of ‘present traces’ of the past.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Evidence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0785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459"/>
            <a:ext cx="9144000" cy="689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06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7608" y="1635547"/>
            <a:ext cx="76200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15240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533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76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2206" y="3140968"/>
            <a:ext cx="5445274" cy="407971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4472" y="0"/>
            <a:ext cx="5482952" cy="327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33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publication of Charles Darwin’s The Origin of </a:t>
            </a:r>
            <a:r>
              <a:rPr lang="en-GB" dirty="0" err="1" smtClean="0"/>
              <a:t>Speicies</a:t>
            </a:r>
            <a:r>
              <a:rPr lang="en-GB" dirty="0" smtClean="0"/>
              <a:t> in 1859;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birth of Bill Gates in 1955;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deposition of </a:t>
            </a:r>
            <a:r>
              <a:rPr lang="en-GB" dirty="0" err="1" smtClean="0"/>
              <a:t>Muamar</a:t>
            </a:r>
            <a:r>
              <a:rPr lang="en-GB" dirty="0" smtClean="0"/>
              <a:t> </a:t>
            </a:r>
            <a:r>
              <a:rPr lang="en-GB" dirty="0" err="1" smtClean="0"/>
              <a:t>Gadaffi</a:t>
            </a:r>
            <a:r>
              <a:rPr lang="en-GB" dirty="0" smtClean="0"/>
              <a:t> in 2011;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England’s World Cup victory in 1966;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terrorist attacks on the World Trade </a:t>
            </a:r>
            <a:r>
              <a:rPr lang="en-GB" dirty="0" err="1" smtClean="0"/>
              <a:t>Center</a:t>
            </a:r>
            <a:r>
              <a:rPr lang="en-GB" dirty="0" smtClean="0"/>
              <a:t> in 2001;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Bingu</a:t>
            </a:r>
            <a:r>
              <a:rPr lang="en-GB" dirty="0" smtClean="0"/>
              <a:t> </a:t>
            </a:r>
            <a:r>
              <a:rPr lang="en-GB" dirty="0" err="1" smtClean="0"/>
              <a:t>Mutharika</a:t>
            </a:r>
            <a:r>
              <a:rPr lang="en-GB" dirty="0" smtClean="0"/>
              <a:t> becoming President of Malawi in 2005;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publication of US diplomatic despatches by </a:t>
            </a:r>
            <a:r>
              <a:rPr lang="en-GB" dirty="0" err="1" smtClean="0"/>
              <a:t>Wikileaks</a:t>
            </a:r>
            <a:r>
              <a:rPr lang="en-GB" dirty="0" smtClean="0"/>
              <a:t> in 2011.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Significance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9599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Criteria?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Significance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578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381</TotalTime>
  <Words>271</Words>
  <Application>Microsoft Office PowerPoint</Application>
  <PresentationFormat>On-screen Show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Mylar</vt:lpstr>
      <vt:lpstr>History as an Area of Knowledge</vt:lpstr>
      <vt:lpstr>Your History</vt:lpstr>
      <vt:lpstr>What is History?</vt:lpstr>
      <vt:lpstr>Evidence</vt:lpstr>
      <vt:lpstr>Slide 5</vt:lpstr>
      <vt:lpstr>Slide 6</vt:lpstr>
      <vt:lpstr>Slide 7</vt:lpstr>
      <vt:lpstr>Significance</vt:lpstr>
      <vt:lpstr>Significance</vt:lpstr>
      <vt:lpstr>Why Study History?</vt:lpstr>
      <vt:lpstr>1) It has created our reality and all the world’s identities.</vt:lpstr>
      <vt:lpstr>2) It is a defence against lies, propaganda and myth – ‘ignorance is strength’.</vt:lpstr>
      <vt:lpstr>3) It tells us what to expect from human nature.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as an Area of Knowledge</dc:title>
  <dc:creator>Jim</dc:creator>
  <cp:lastModifiedBy>s.oloughlin</cp:lastModifiedBy>
  <cp:revision>28</cp:revision>
  <dcterms:created xsi:type="dcterms:W3CDTF">2012-03-18T11:54:48Z</dcterms:created>
  <dcterms:modified xsi:type="dcterms:W3CDTF">2012-03-19T11:15:10Z</dcterms:modified>
</cp:coreProperties>
</file>